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1" r:id="rId2"/>
    <p:sldId id="272" r:id="rId3"/>
    <p:sldId id="275" r:id="rId4"/>
    <p:sldId id="273" r:id="rId5"/>
    <p:sldId id="292" r:id="rId6"/>
    <p:sldId id="361" r:id="rId7"/>
    <p:sldId id="360" r:id="rId8"/>
    <p:sldId id="362" r:id="rId9"/>
    <p:sldId id="363" r:id="rId10"/>
    <p:sldId id="295" r:id="rId11"/>
    <p:sldId id="296" r:id="rId12"/>
    <p:sldId id="366" r:id="rId13"/>
    <p:sldId id="369" r:id="rId14"/>
    <p:sldId id="368" r:id="rId15"/>
    <p:sldId id="370" r:id="rId16"/>
    <p:sldId id="367" r:id="rId17"/>
    <p:sldId id="364" r:id="rId18"/>
    <p:sldId id="305" r:id="rId19"/>
    <p:sldId id="306" r:id="rId20"/>
    <p:sldId id="371" r:id="rId21"/>
    <p:sldId id="372" r:id="rId22"/>
    <p:sldId id="373" r:id="rId23"/>
    <p:sldId id="375" r:id="rId24"/>
    <p:sldId id="374" r:id="rId25"/>
    <p:sldId id="376" r:id="rId26"/>
    <p:sldId id="377" r:id="rId27"/>
    <p:sldId id="322" r:id="rId28"/>
    <p:sldId id="323" r:id="rId29"/>
    <p:sldId id="378" r:id="rId30"/>
    <p:sldId id="379" r:id="rId31"/>
    <p:sldId id="380" r:id="rId32"/>
    <p:sldId id="383" r:id="rId33"/>
    <p:sldId id="381" r:id="rId34"/>
    <p:sldId id="382" r:id="rId35"/>
    <p:sldId id="384" r:id="rId36"/>
    <p:sldId id="386" r:id="rId37"/>
    <p:sldId id="385" r:id="rId38"/>
    <p:sldId id="388" r:id="rId39"/>
    <p:sldId id="390" r:id="rId40"/>
    <p:sldId id="391" r:id="rId41"/>
    <p:sldId id="26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9:19:12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2 127 24575,'-2'107'0,"5"115"0,-2-205 0,2-1 0,0 0 0,0 0 0,8 17 0,-10-29 0,1 1 0,0-1 0,0 1 0,0-1 0,0 0 0,1 0 0,0 0 0,0 0 0,0-1 0,0 1 0,0-1 0,1 0 0,0 1 0,-1-2 0,1 1 0,0 0 0,1-1 0,4 3 0,11-1 0,1 0 0,-1-1 0,1-2 0,0 0 0,0-1 0,27-3 0,9 1 0,66 0 0,606 3 0,-326 37 0,-250-18 0,156-1 0,928-2 0,-158-9 0,-618-10 0,647 2 0,-1092 0 0,0-1 0,0 0 0,0-1 0,25-6 0,-37 7 0,-1 0 0,1 0 0,0-1 0,-1 1 0,1-1 0,-1 1 0,0-1 0,1 0 0,-1-1 0,0 1 0,0 0 0,-1-1 0,1 0 0,0 1 0,-1-1 0,0 0 0,1 0 0,-1-1 0,0 1 0,-1 0 0,1-1 0,-1 1 0,1-1 0,0-6 0,2-29 0,-2 0 0,-1 0 0,-6-41 0,1-14 0,5 53 0,1 27 0,-2 0 0,0 1 0,-1-1 0,0 0 0,-4-16 0,4 27 0,0-1 0,0 1 0,-1 0 0,1-1 0,-1 1 0,0 0 0,0 0 0,0 0 0,0 0 0,0 0 0,-1 1 0,1-1 0,-1 1 0,0-1 0,0 1 0,0 0 0,0 0 0,0 0 0,0 1 0,0-1 0,-1 1 0,1 0 0,-1 0 0,-5-1 0,-39-6 0,0 3 0,0 2 0,-1 2 0,-52 6 0,-9-1 0,-1376-37 0,1133 6 0,-409-13 0,554 27 0,9 0 0,18 1 0,-7 0 0,-614 13 0,652 12 0,100-7 0,-53 0 0,-901-7 0,991 2 12,0 1-1,0 0 1,-21 6 0,1-1-1424,15-3-5414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4F0A7-B044-4B47-AEC8-F1E24A7A485E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7DA8-0694-4B3E-B05D-88D2B6663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95418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spc="-150">
              <a:solidFill>
                <a:schemeClr val="bg1"/>
              </a:solidFill>
            </a:endParaRPr>
          </a:p>
          <a:p>
            <a:r>
              <a:rPr lang="en-US" altLang="ko-KR" sz="6000" spc="-150">
                <a:solidFill>
                  <a:schemeClr val="bg1"/>
                </a:solidFill>
              </a:rPr>
              <a:t>JUnit</a:t>
            </a:r>
            <a:r>
              <a:rPr lang="ko-KR" altLang="en-US" sz="6000" spc="-150">
                <a:solidFill>
                  <a:schemeClr val="bg1"/>
                </a:solidFill>
              </a:rPr>
              <a:t>과 </a:t>
            </a:r>
            <a:r>
              <a:rPr lang="en-US" altLang="ko-KR" sz="6000" spc="-150">
                <a:solidFill>
                  <a:schemeClr val="bg1"/>
                </a:solidFill>
              </a:rPr>
              <a:t>Mockito, Testcontainers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634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제 </a:t>
            </a:r>
            <a:r>
              <a:rPr lang="en-US" altLang="ko-KR" sz="2000" b="1" spc="-15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회</a:t>
            </a:r>
            <a:endParaRPr lang="en-US" altLang="ko-KR" sz="2000" b="1" spc="-15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b="1" spc="-150">
                <a:solidFill>
                  <a:schemeClr val="bg1"/>
                </a:solidFill>
                <a:latin typeface="+mj-ea"/>
                <a:ea typeface="+mj-ea"/>
              </a:rPr>
              <a:t>우아해지고 싶은 세미나</a:t>
            </a:r>
            <a:endParaRPr lang="en-US" altLang="ko-KR" sz="2000" b="1" spc="-15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spc="-150">
                <a:solidFill>
                  <a:schemeClr val="bg1"/>
                </a:solidFill>
              </a:rPr>
              <a:t>정환훈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76278" y="1498488"/>
            <a:ext cx="5515722" cy="3857560"/>
            <a:chOff x="6676278" y="937014"/>
            <a:chExt cx="5515722" cy="38575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676278" y="937014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93528" y="3510279"/>
              <a:ext cx="39444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JUnit</a:t>
              </a: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84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JUnit5 필수 개념 정리 (JAVA) - JUnit5란?">
            <a:extLst>
              <a:ext uri="{FF2B5EF4-FFF2-40B4-BE49-F238E27FC236}">
                <a16:creationId xmlns:a16="http://schemas.microsoft.com/office/drawing/2014/main" id="{BEDB802B-D23D-1435-0ECF-42AD3D2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1112253"/>
            <a:ext cx="64293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3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FEF7996-F4FA-E794-F772-D0F1390A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33" y="1062088"/>
            <a:ext cx="2720689" cy="54094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F134B7-EF74-A03E-934C-7C62D2B4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873" y="1565632"/>
            <a:ext cx="5893194" cy="403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933CE8F-F562-D349-CF70-BE3964C9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26" y="3826976"/>
            <a:ext cx="9363075" cy="16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70312-FCDC-4F41-DA71-0F3EB95D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66" y="2200863"/>
            <a:ext cx="64960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5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47A21F6-1AE8-E2F1-3A65-BFE3891F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285875"/>
            <a:ext cx="9429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0F560B8-0248-CC83-717B-46AEC730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452562"/>
            <a:ext cx="9477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JUnit5 필수 개념 정리 (JAVA) - JUnit5란?">
            <a:extLst>
              <a:ext uri="{FF2B5EF4-FFF2-40B4-BE49-F238E27FC236}">
                <a16:creationId xmlns:a16="http://schemas.microsoft.com/office/drawing/2014/main" id="{BEDB802B-D23D-1435-0ECF-42AD3D2F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86" y="1112253"/>
            <a:ext cx="64293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F8CFA1-603D-907A-FAEA-742D66791A15}"/>
              </a:ext>
            </a:extLst>
          </p:cNvPr>
          <p:cNvSpPr/>
          <p:nvPr/>
        </p:nvSpPr>
        <p:spPr>
          <a:xfrm>
            <a:off x="6473228" y="5060887"/>
            <a:ext cx="1385180" cy="684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2D2B0-ACBE-D463-41D7-6087C0B5B29A}"/>
              </a:ext>
            </a:extLst>
          </p:cNvPr>
          <p:cNvSpPr txBox="1"/>
          <p:nvPr/>
        </p:nvSpPr>
        <p:spPr>
          <a:xfrm>
            <a:off x="6744067" y="577287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AssertJ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JUnit Framework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B11CF2-4FA9-3C3B-B112-B51FE5F1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35" y="1127920"/>
            <a:ext cx="4940313" cy="13838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5580FB-AF06-9337-4280-B7469450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47" y="2711284"/>
            <a:ext cx="6656438" cy="19263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369AB0-A409-C07B-5E65-B2CD7229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666" y="4837215"/>
            <a:ext cx="5943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88270"/>
            <a:ext cx="5374105" cy="4467778"/>
            <a:chOff x="6817895" y="326796"/>
            <a:chExt cx="5374105" cy="446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26796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35145" y="2900061"/>
              <a:ext cx="386195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Mock </a:t>
              </a: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테스팅과</a:t>
              </a:r>
              <a:endParaRPr lang="en-US" altLang="ko-KR" sz="4800" b="1" spc="-30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Mockito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66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ockito">
            <a:extLst>
              <a:ext uri="{FF2B5EF4-FFF2-40B4-BE49-F238E27FC236}">
                <a16:creationId xmlns:a16="http://schemas.microsoft.com/office/drawing/2014/main" id="{1DBC72CB-313C-49DD-3533-78A4D4E2D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0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95456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03078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10700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18322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D8660-7AE8-D4DF-47F6-C34F8C7B58D1}"/>
              </a:ext>
            </a:extLst>
          </p:cNvPr>
          <p:cNvSpPr txBox="1"/>
          <p:nvPr/>
        </p:nvSpPr>
        <p:spPr>
          <a:xfrm>
            <a:off x="2585007" y="1893014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1"/>
                </a:solidFill>
              </a:rPr>
              <a:t>테스팅이란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B3140-AE75-4102-D615-480ECE5C24D7}"/>
              </a:ext>
            </a:extLst>
          </p:cNvPr>
          <p:cNvSpPr txBox="1"/>
          <p:nvPr/>
        </p:nvSpPr>
        <p:spPr>
          <a:xfrm>
            <a:off x="2585007" y="2969232"/>
            <a:ext cx="207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1"/>
                </a:solidFill>
              </a:rPr>
              <a:t>JUnit Framework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FCD2A-00E6-4AC2-B64F-927530361C87}"/>
              </a:ext>
            </a:extLst>
          </p:cNvPr>
          <p:cNvSpPr txBox="1"/>
          <p:nvPr/>
        </p:nvSpPr>
        <p:spPr>
          <a:xfrm>
            <a:off x="2585007" y="4045450"/>
            <a:ext cx="3143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>
                <a:solidFill>
                  <a:schemeClr val="accent1"/>
                </a:solidFill>
              </a:rPr>
              <a:t>Mock </a:t>
            </a:r>
            <a:r>
              <a:rPr lang="ko-KR" altLang="en-US" sz="2800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spc="-300">
                <a:solidFill>
                  <a:schemeClr val="accent1"/>
                </a:solidFill>
              </a:rPr>
              <a:t>Mockito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56FB3-B72A-0851-70A2-9447F52CC7EA}"/>
              </a:ext>
            </a:extLst>
          </p:cNvPr>
          <p:cNvSpPr txBox="1"/>
          <p:nvPr/>
        </p:nvSpPr>
        <p:spPr>
          <a:xfrm>
            <a:off x="2585007" y="5121668"/>
            <a:ext cx="2745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1"/>
                </a:solidFill>
              </a:rPr>
              <a:t>도커와 </a:t>
            </a:r>
            <a:r>
              <a:rPr lang="en-US" altLang="ko-KR" sz="2800" spc="-300">
                <a:solidFill>
                  <a:schemeClr val="accent1"/>
                </a:solidFill>
              </a:rPr>
              <a:t>Testcontainers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55B0ED-80AC-357C-D31F-B565885E409A}"/>
              </a:ext>
            </a:extLst>
          </p:cNvPr>
          <p:cNvSpPr txBox="1"/>
          <p:nvPr/>
        </p:nvSpPr>
        <p:spPr>
          <a:xfrm>
            <a:off x="4321694" y="1373199"/>
            <a:ext cx="3379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말 그대로</a:t>
            </a:r>
            <a:r>
              <a:rPr lang="en-US" altLang="ko-KR" sz="5000"/>
              <a:t>…</a:t>
            </a:r>
            <a:endParaRPr lang="ko-KR" altLang="en-US" sz="5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76E28-CA78-14F3-ECDC-C9A4CD49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06" y="3044647"/>
            <a:ext cx="82772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46C76DF-5090-7668-5EAF-C6FB6902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17" y="2931701"/>
            <a:ext cx="7870817" cy="3034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F3F37-E016-13AD-2779-F38F9160794D}"/>
              </a:ext>
            </a:extLst>
          </p:cNvPr>
          <p:cNvSpPr txBox="1"/>
          <p:nvPr/>
        </p:nvSpPr>
        <p:spPr>
          <a:xfrm>
            <a:off x="4393830" y="1373199"/>
            <a:ext cx="3235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귀찮다면</a:t>
            </a:r>
            <a:r>
              <a:rPr lang="en-US" altLang="ko-KR" sz="5000"/>
              <a:t>…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8A750-900C-D73D-F4B9-41DF0767B36B}"/>
              </a:ext>
            </a:extLst>
          </p:cNvPr>
          <p:cNvSpPr txBox="1"/>
          <p:nvPr/>
        </p:nvSpPr>
        <p:spPr>
          <a:xfrm>
            <a:off x="2449013" y="2895056"/>
            <a:ext cx="38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@ExtendWith(MockitoExtension.class)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22391-FF5A-2743-DD7D-E2FC3024192A}"/>
              </a:ext>
            </a:extLst>
          </p:cNvPr>
          <p:cNvSpPr txBox="1"/>
          <p:nvPr/>
        </p:nvSpPr>
        <p:spPr>
          <a:xfrm>
            <a:off x="3530924" y="1581903"/>
            <a:ext cx="46169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근데 얘네 뭐함</a:t>
            </a:r>
            <a:r>
              <a:rPr lang="en-US" altLang="ko-KR" sz="5000"/>
              <a:t>?</a:t>
            </a:r>
            <a:endParaRPr lang="ko-KR" altLang="en-US" sz="5000" dirty="0"/>
          </a:p>
        </p:txBody>
      </p:sp>
      <p:pic>
        <p:nvPicPr>
          <p:cNvPr id="1026" name="Picture 2" descr="깡통 - 나무위키">
            <a:extLst>
              <a:ext uri="{FF2B5EF4-FFF2-40B4-BE49-F238E27FC236}">
                <a16:creationId xmlns:a16="http://schemas.microsoft.com/office/drawing/2014/main" id="{85AFABAD-224A-0ED4-1323-7EFEDAEBB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55" y="2822169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85745A9-6D3B-9D97-D5B6-C316811B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47" y="1990512"/>
            <a:ext cx="4581525" cy="2047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58B12-ADA9-9595-1F40-CF4B2C01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73" y="4267817"/>
            <a:ext cx="3952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F464213-CF8B-012D-F9D4-AE121811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43" y="1226823"/>
            <a:ext cx="6429375" cy="5553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5883C-1357-811E-A1BD-1D0D37792AE9}"/>
              </a:ext>
            </a:extLst>
          </p:cNvPr>
          <p:cNvSpPr txBox="1"/>
          <p:nvPr/>
        </p:nvSpPr>
        <p:spPr>
          <a:xfrm>
            <a:off x="5259229" y="365049"/>
            <a:ext cx="14302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즉</a:t>
            </a:r>
            <a:r>
              <a:rPr lang="en-US" altLang="ko-KR" sz="5000"/>
              <a:t>….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17794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922391-FF5A-2743-DD7D-E2FC3024192A}"/>
              </a:ext>
            </a:extLst>
          </p:cNvPr>
          <p:cNvSpPr txBox="1"/>
          <p:nvPr/>
        </p:nvSpPr>
        <p:spPr>
          <a:xfrm>
            <a:off x="3210326" y="1581903"/>
            <a:ext cx="52581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그래서 이걸 왜함</a:t>
            </a:r>
            <a:r>
              <a:rPr lang="en-US" altLang="ko-KR" sz="5000"/>
              <a:t>?</a:t>
            </a:r>
            <a:endParaRPr lang="ko-KR" altLang="en-US" sz="5000" dirty="0"/>
          </a:p>
        </p:txBody>
      </p:sp>
      <p:pic>
        <p:nvPicPr>
          <p:cNvPr id="2050" name="Picture 2" descr="허수아비 일러스트 PNG, AI 무료 다운로드 (2023년) - 리틀딥">
            <a:extLst>
              <a:ext uri="{FF2B5EF4-FFF2-40B4-BE49-F238E27FC236}">
                <a16:creationId xmlns:a16="http://schemas.microsoft.com/office/drawing/2014/main" id="{E2984965-9041-474F-FD76-417C57F8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36" y="2790498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19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chemeClr val="accent1"/>
                </a:solidFill>
              </a:rPr>
              <a:t>Mock </a:t>
            </a:r>
            <a:r>
              <a:rPr lang="ko-KR" altLang="en-US" sz="2800" b="1" spc="-300">
                <a:solidFill>
                  <a:schemeClr val="accent1"/>
                </a:solidFill>
              </a:rPr>
              <a:t>테스팅과 </a:t>
            </a:r>
            <a:r>
              <a:rPr lang="en-US" altLang="ko-KR" sz="2800" b="1" spc="-300">
                <a:solidFill>
                  <a:schemeClr val="accent1"/>
                </a:solidFill>
              </a:rPr>
              <a:t>Mockito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B9458CB-3C14-A660-354D-22C1CF89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019300"/>
            <a:ext cx="73723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1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88270"/>
            <a:ext cx="5374105" cy="4467778"/>
            <a:chOff x="6817895" y="326796"/>
            <a:chExt cx="5374105" cy="446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26796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35145" y="2900061"/>
              <a:ext cx="51516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도커와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Testcontainers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982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컨테이너 - 위키백과, 우리 모두의 백과사전">
            <a:extLst>
              <a:ext uri="{FF2B5EF4-FFF2-40B4-BE49-F238E27FC236}">
                <a16:creationId xmlns:a16="http://schemas.microsoft.com/office/drawing/2014/main" id="{53DC4F97-9C32-1C00-4237-D7395847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082" y="2702928"/>
            <a:ext cx="4996664" cy="38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Build 서버 구축하기(docker 원격접속, kaniko)">
            <a:extLst>
              <a:ext uri="{FF2B5EF4-FFF2-40B4-BE49-F238E27FC236}">
                <a16:creationId xmlns:a16="http://schemas.microsoft.com/office/drawing/2014/main" id="{BDD41741-7BA7-F3EB-B2ED-7B68BB38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1" y="759828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AEE41A-957B-8389-AC32-DB2EDC3A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081088"/>
            <a:ext cx="886777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2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831085" y="2891385"/>
            <a:ext cx="2529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EEE20-5B62-BF7B-7E8C-D83BCE7DDC90}"/>
              </a:ext>
            </a:extLst>
          </p:cNvPr>
          <p:cNvSpPr txBox="1"/>
          <p:nvPr/>
        </p:nvSpPr>
        <p:spPr>
          <a:xfrm>
            <a:off x="1372803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테스팅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D7ED-C3F3-DCAD-E75E-07F602585FF1}"/>
              </a:ext>
            </a:extLst>
          </p:cNvPr>
          <p:cNvSpPr txBox="1"/>
          <p:nvPr/>
        </p:nvSpPr>
        <p:spPr>
          <a:xfrm>
            <a:off x="4831085" y="2891385"/>
            <a:ext cx="2529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JUnit</a:t>
            </a:r>
          </a:p>
          <a:p>
            <a:pPr algn="ctr"/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Mockito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CF6E4-D1FF-209B-5480-ED95D7139D93}"/>
              </a:ext>
            </a:extLst>
          </p:cNvPr>
          <p:cNvSpPr txBox="1"/>
          <p:nvPr/>
        </p:nvSpPr>
        <p:spPr>
          <a:xfrm>
            <a:off x="8586661" y="2853878"/>
            <a:ext cx="2879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도커</a:t>
            </a:r>
            <a:endParaRPr lang="en-US" altLang="ko-KR" sz="3200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Testcontainers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EEAA61-55E0-406D-2AAD-14483CE1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18" y="1068308"/>
            <a:ext cx="6089964" cy="45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585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컨테이너 - 위키백과, 우리 모두의 백과사전">
            <a:extLst>
              <a:ext uri="{FF2B5EF4-FFF2-40B4-BE49-F238E27FC236}">
                <a16:creationId xmlns:a16="http://schemas.microsoft.com/office/drawing/2014/main" id="{53575265-08F9-1A54-41C1-E9A9A8F8F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83" y="3845459"/>
            <a:ext cx="3284079" cy="25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컨테이너 - 위키백과, 우리 모두의 백과사전">
            <a:extLst>
              <a:ext uri="{FF2B5EF4-FFF2-40B4-BE49-F238E27FC236}">
                <a16:creationId xmlns:a16="http://schemas.microsoft.com/office/drawing/2014/main" id="{2CF2F53A-EFB5-EABF-348A-F5A7FDB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34" y="3845459"/>
            <a:ext cx="3284079" cy="25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295B2D-9E8E-927E-AA7D-6BE1D2E7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48" y="1535300"/>
            <a:ext cx="1765054" cy="1765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ACB56C-23AA-2355-3908-0707B7591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16" y="1463395"/>
            <a:ext cx="1530790" cy="15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E67806-8145-BDE9-2383-DFB9C73B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17" y="1783721"/>
            <a:ext cx="8836182" cy="329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1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1539E2-BFE6-2B19-79BC-B721D37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81" y="1883121"/>
            <a:ext cx="8916101" cy="332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539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A89C40-7FD5-356D-7C5A-51275FF2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61" y="1791026"/>
            <a:ext cx="8796950" cy="32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91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8E1481-E7F2-73A8-E162-02F88479F549}"/>
              </a:ext>
            </a:extLst>
          </p:cNvPr>
          <p:cNvSpPr txBox="1"/>
          <p:nvPr/>
        </p:nvSpPr>
        <p:spPr>
          <a:xfrm>
            <a:off x="2876104" y="1581903"/>
            <a:ext cx="59266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그래도 뭔가 아쉽다</a:t>
            </a:r>
            <a:r>
              <a:rPr lang="en-US" altLang="ko-KR" sz="5000"/>
              <a:t>..</a:t>
            </a:r>
            <a:endParaRPr lang="ko-KR" altLang="en-US" sz="5000" dirty="0"/>
          </a:p>
        </p:txBody>
      </p:sp>
      <p:pic>
        <p:nvPicPr>
          <p:cNvPr id="7" name="Picture 2" descr="허수아비 일러스트 PNG, AI 무료 다운로드 (2023년) - 리틀딥">
            <a:extLst>
              <a:ext uri="{FF2B5EF4-FFF2-40B4-BE49-F238E27FC236}">
                <a16:creationId xmlns:a16="http://schemas.microsoft.com/office/drawing/2014/main" id="{140980B8-6D81-67B6-097C-18581557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36" y="2790498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66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7F9BD3B9-CBFD-2B71-9BFB-E3C36A9A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61" y="2008970"/>
            <a:ext cx="8944824" cy="333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stcontainers for Java">
            <a:extLst>
              <a:ext uri="{FF2B5EF4-FFF2-40B4-BE49-F238E27FC236}">
                <a16:creationId xmlns:a16="http://schemas.microsoft.com/office/drawing/2014/main" id="{D090FDB1-9A88-E978-EA2E-1D159335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2752725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EFA50B4-F212-FD21-4E04-21E9A208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2897534"/>
            <a:ext cx="625792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-289">
            <a:extLst>
              <a:ext uri="{FF2B5EF4-FFF2-40B4-BE49-F238E27FC236}">
                <a16:creationId xmlns:a16="http://schemas.microsoft.com/office/drawing/2014/main" id="{46E2E470-8402-4AB6-EB1C-3D7242F1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28" y="1702547"/>
            <a:ext cx="88773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375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DC9476C-0724-EC0E-2F34-6EEE08966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91" y="921944"/>
            <a:ext cx="7623018" cy="25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B7A2195-3504-51DA-5BDA-8C518E1E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91" y="3040062"/>
            <a:ext cx="7623018" cy="2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309F652-ACAC-A0F6-DEB5-C7C7F705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91" y="4470600"/>
            <a:ext cx="7623018" cy="22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8E1481-E7F2-73A8-E162-02F88479F549}"/>
              </a:ext>
            </a:extLst>
          </p:cNvPr>
          <p:cNvSpPr txBox="1"/>
          <p:nvPr/>
        </p:nvSpPr>
        <p:spPr>
          <a:xfrm>
            <a:off x="3603068" y="1581903"/>
            <a:ext cx="44726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단점은 없나요</a:t>
            </a:r>
            <a:r>
              <a:rPr lang="en-US" altLang="ko-KR" sz="5000"/>
              <a:t>?</a:t>
            </a:r>
            <a:endParaRPr lang="ko-KR" altLang="en-US" sz="5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74CF0-21DE-3361-867B-9C57ED39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053187"/>
            <a:ext cx="7886700" cy="2381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25728F4-685E-BD31-D154-BFDD6D202B91}"/>
                  </a:ext>
                </a:extLst>
              </p14:cNvPr>
              <p14:cNvContentPartPr/>
              <p14:nvPr/>
            </p14:nvContentPartPr>
            <p14:xfrm>
              <a:off x="2452438" y="3457665"/>
              <a:ext cx="2195280" cy="264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25728F4-685E-BD31-D154-BFDD6D202B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3438" y="3449025"/>
                <a:ext cx="221292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67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3BEC16-EA9D-068B-54E3-119CFD47C3ED}"/>
              </a:ext>
            </a:extLst>
          </p:cNvPr>
          <p:cNvSpPr txBox="1"/>
          <p:nvPr/>
        </p:nvSpPr>
        <p:spPr>
          <a:xfrm>
            <a:off x="6817895" y="3912256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>
                <a:solidFill>
                  <a:schemeClr val="bg1"/>
                </a:solidFill>
                <a:latin typeface="+mn-ea"/>
              </a:rPr>
              <a:t>테스팅</a:t>
            </a:r>
            <a:endParaRPr lang="ko-KR" altLang="en-US" sz="4800" b="1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79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도커와 </a:t>
            </a:r>
            <a:r>
              <a:rPr lang="en-US" altLang="ko-KR" sz="2800" b="1" spc="-300">
                <a:solidFill>
                  <a:schemeClr val="accent1"/>
                </a:solidFill>
              </a:rPr>
              <a:t>Testcontainers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8E1481-E7F2-73A8-E162-02F88479F549}"/>
              </a:ext>
            </a:extLst>
          </p:cNvPr>
          <p:cNvSpPr txBox="1"/>
          <p:nvPr/>
        </p:nvSpPr>
        <p:spPr>
          <a:xfrm>
            <a:off x="3584004" y="1581903"/>
            <a:ext cx="46618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언제나 그렇듯</a:t>
            </a:r>
            <a:r>
              <a:rPr lang="en-US" altLang="ko-KR" sz="5000"/>
              <a:t>…</a:t>
            </a:r>
            <a:endParaRPr lang="ko-KR" altLang="en-US" sz="5000" dirty="0"/>
          </a:p>
        </p:txBody>
      </p:sp>
      <p:pic>
        <p:nvPicPr>
          <p:cNvPr id="16386" name="Picture 2" descr="No Silver Bullet - SogetiLabs">
            <a:extLst>
              <a:ext uri="{FF2B5EF4-FFF2-40B4-BE49-F238E27FC236}">
                <a16:creationId xmlns:a16="http://schemas.microsoft.com/office/drawing/2014/main" id="{3B321A8E-770A-1DA0-FA4B-1D05D015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06" y="2749456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0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5EDD15-B548-1504-12B1-99EC4C1A38FC}"/>
              </a:ext>
            </a:extLst>
          </p:cNvPr>
          <p:cNvSpPr/>
          <p:nvPr/>
        </p:nvSpPr>
        <p:spPr>
          <a:xfrm>
            <a:off x="3591568" y="2967335"/>
            <a:ext cx="50088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Q&amp;A</a:t>
            </a:r>
            <a:endParaRPr lang="en-US" altLang="ko-KR" sz="5400" b="1" cap="none" spc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테스팅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27B4B5-642B-DE99-60E5-21B8B7B8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96" y="2288455"/>
            <a:ext cx="2970291" cy="2970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72AEE-2FF5-98C1-F80E-E2E65EF6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28" y="2165253"/>
            <a:ext cx="5668081" cy="3559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3C4AC-F46D-8B02-464D-F010D26D2567}"/>
              </a:ext>
            </a:extLst>
          </p:cNvPr>
          <p:cNvSpPr txBox="1"/>
          <p:nvPr/>
        </p:nvSpPr>
        <p:spPr>
          <a:xfrm>
            <a:off x="2825568" y="2858870"/>
            <a:ext cx="6834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>
                <a:solidFill>
                  <a:srgbClr val="C00000"/>
                </a:solidFill>
              </a:rPr>
              <a:t>왜 하는가</a:t>
            </a:r>
            <a:r>
              <a:rPr lang="en-US" altLang="ko-KR" sz="10000" b="1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80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테스팅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E74D3AB-4807-7B30-4BC6-305C52BA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32" y="898259"/>
            <a:ext cx="7370291" cy="5552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B94EC-177E-B25D-AE3B-342729900922}"/>
              </a:ext>
            </a:extLst>
          </p:cNvPr>
          <p:cNvSpPr txBox="1"/>
          <p:nvPr/>
        </p:nvSpPr>
        <p:spPr>
          <a:xfrm>
            <a:off x="2218456" y="2183249"/>
            <a:ext cx="79118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0" b="1">
                <a:solidFill>
                  <a:srgbClr val="C00000"/>
                </a:solidFill>
              </a:rPr>
              <a:t>작성해야 돼</a:t>
            </a:r>
            <a:r>
              <a:rPr lang="en-US" altLang="ko-KR" sz="9000" b="1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ko-KR" altLang="en-US" sz="9000" b="1">
                <a:solidFill>
                  <a:srgbClr val="C00000"/>
                </a:solidFill>
              </a:rPr>
              <a:t>테스트 코드를</a:t>
            </a:r>
            <a:r>
              <a:rPr lang="en-US" altLang="ko-KR" sz="9000" b="1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ko-KR" altLang="en-US" sz="9000" b="1">
                <a:solidFill>
                  <a:srgbClr val="C00000"/>
                </a:solidFill>
              </a:rPr>
              <a:t>굳이</a:t>
            </a:r>
            <a:r>
              <a:rPr lang="en-US" altLang="ko-KR" sz="9000" b="1">
                <a:solidFill>
                  <a:srgbClr val="C00000"/>
                </a:solidFill>
              </a:rPr>
              <a:t>?</a:t>
            </a:r>
          </a:p>
          <a:p>
            <a:pPr algn="ctr"/>
            <a:endParaRPr lang="en-US" altLang="ko-KR" sz="9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3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테스팅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53F5A28-090A-FAB3-A4E2-E0CA0D32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58" y="2309387"/>
            <a:ext cx="3385996" cy="33859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766919-30F8-87AF-D3F6-7A8A4DB92CBF}"/>
              </a:ext>
            </a:extLst>
          </p:cNvPr>
          <p:cNvSpPr/>
          <p:nvPr/>
        </p:nvSpPr>
        <p:spPr>
          <a:xfrm>
            <a:off x="3103029" y="1202470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블랙박스 테스트</a:t>
            </a:r>
            <a:endParaRPr lang="en-US" altLang="ko-KR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76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테스팅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rror">
            <a:extLst>
              <a:ext uri="{FF2B5EF4-FFF2-40B4-BE49-F238E27FC236}">
                <a16:creationId xmlns:a16="http://schemas.microsoft.com/office/drawing/2014/main" id="{59AB8EE5-9C81-2116-3C02-2B8A6D55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333" y="2497061"/>
            <a:ext cx="6438402" cy="371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extLst>
              <a:ext uri="{FF2B5EF4-FFF2-40B4-BE49-F238E27FC236}">
                <a16:creationId xmlns:a16="http://schemas.microsoft.com/office/drawing/2014/main" id="{E56FE86E-0330-95CC-AC44-E35BC39E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240" y="2563358"/>
            <a:ext cx="8563499" cy="31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8B482-88B5-D053-E81C-3984DB929DFB}"/>
              </a:ext>
            </a:extLst>
          </p:cNvPr>
          <p:cNvSpPr txBox="1"/>
          <p:nvPr/>
        </p:nvSpPr>
        <p:spPr>
          <a:xfrm>
            <a:off x="3381530" y="1373199"/>
            <a:ext cx="52597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너무나도 익숙한</a:t>
            </a:r>
            <a:r>
              <a:rPr lang="en-US" altLang="ko-KR" sz="5000"/>
              <a:t>…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1474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테스팅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F8ADD367-DA41-407F-1EBA-5A1C9114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52" y="1829138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04B7C5-5446-118F-9DA5-BF2C87CD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1" y="2117586"/>
            <a:ext cx="3603279" cy="3603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5DC32-F06D-192F-07AD-EBEC47CA777B}"/>
              </a:ext>
            </a:extLst>
          </p:cNvPr>
          <p:cNvSpPr txBox="1"/>
          <p:nvPr/>
        </p:nvSpPr>
        <p:spPr>
          <a:xfrm>
            <a:off x="1449010" y="1025874"/>
            <a:ext cx="89530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/>
              <a:t>테스팅 코드는 결국 자신감이다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82573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239</Words>
  <Application>Microsoft Office PowerPoint</Application>
  <PresentationFormat>와이드스크린</PresentationFormat>
  <Paragraphs>115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정s환훈</cp:lastModifiedBy>
  <cp:revision>131</cp:revision>
  <dcterms:created xsi:type="dcterms:W3CDTF">2022-08-03T01:14:38Z</dcterms:created>
  <dcterms:modified xsi:type="dcterms:W3CDTF">2023-05-27T17:15:03Z</dcterms:modified>
</cp:coreProperties>
</file>